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832" r:id="rId1"/>
  </p:sldMasterIdLst>
  <p:sldIdLst>
    <p:sldId id="256" r:id="rId2"/>
    <p:sldId id="257" r:id="rId3"/>
    <p:sldId id="259" r:id="rId4"/>
    <p:sldId id="262" r:id="rId5"/>
    <p:sldId id="258" r:id="rId6"/>
    <p:sldId id="263" r:id="rId7"/>
    <p:sldId id="260" r:id="rId8"/>
    <p:sldId id="271" r:id="rId9"/>
    <p:sldId id="270" r:id="rId10"/>
    <p:sldId id="261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1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jpeg>
</file>

<file path=ppt/media/image16.jpg>
</file>

<file path=ppt/media/image2.jpg>
</file>

<file path=ppt/media/image3.PNG>
</file>

<file path=ppt/media/image4.jpg>
</file>

<file path=ppt/media/image5.gif>
</file>

<file path=ppt/media/image6.jp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087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706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429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910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703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10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724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58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084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42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603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018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33" r:id="rId1"/>
    <p:sldLayoutId id="2147484834" r:id="rId2"/>
    <p:sldLayoutId id="2147484835" r:id="rId3"/>
    <p:sldLayoutId id="2147484836" r:id="rId4"/>
    <p:sldLayoutId id="2147484837" r:id="rId5"/>
    <p:sldLayoutId id="2147484838" r:id="rId6"/>
    <p:sldLayoutId id="2147484839" r:id="rId7"/>
    <p:sldLayoutId id="2147484840" r:id="rId8"/>
    <p:sldLayoutId id="2147484841" r:id="rId9"/>
    <p:sldLayoutId id="2147484842" r:id="rId10"/>
    <p:sldLayoutId id="214748484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1941" y="974156"/>
            <a:ext cx="9144000" cy="1944142"/>
          </a:xfrm>
        </p:spPr>
        <p:txBody>
          <a:bodyPr/>
          <a:lstStyle/>
          <a:p>
            <a:r>
              <a:rPr lang="ko-KR" altLang="en-US" dirty="0"/>
              <a:t>손목이 편한 마우스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ko-KR" altLang="en-US" dirty="0" err="1"/>
              <a:t>팀이름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불</a:t>
            </a:r>
            <a:r>
              <a:rPr lang="en-US" altLang="ko-KR" dirty="0"/>
              <a:t>4</a:t>
            </a:r>
            <a:r>
              <a:rPr lang="ko-KR" altLang="en-US" dirty="0"/>
              <a:t>조</a:t>
            </a:r>
            <a:endParaRPr lang="en-US" altLang="ko-KR" dirty="0"/>
          </a:p>
          <a:p>
            <a:r>
              <a:rPr lang="ko-KR" altLang="en-US" dirty="0"/>
              <a:t>발표자 </a:t>
            </a:r>
            <a:r>
              <a:rPr lang="en-US" altLang="ko-KR" dirty="0"/>
              <a:t>: </a:t>
            </a:r>
            <a:r>
              <a:rPr lang="ko-KR" altLang="en-US" dirty="0" err="1"/>
              <a:t>이종재</a:t>
            </a:r>
            <a:endParaRPr lang="en-US" altLang="ko-KR" dirty="0"/>
          </a:p>
          <a:p>
            <a:r>
              <a:rPr lang="ko-KR" altLang="en-US" dirty="0"/>
              <a:t>조원 </a:t>
            </a:r>
            <a:r>
              <a:rPr lang="en-US" altLang="ko-KR" dirty="0"/>
              <a:t>: </a:t>
            </a:r>
            <a:r>
              <a:rPr lang="ko-KR" altLang="en-US" dirty="0" err="1"/>
              <a:t>김규진</a:t>
            </a:r>
            <a:r>
              <a:rPr lang="ko-KR" altLang="en-US" dirty="0"/>
              <a:t> </a:t>
            </a:r>
            <a:r>
              <a:rPr lang="ko-KR" altLang="en-US" dirty="0" err="1"/>
              <a:t>김래향</a:t>
            </a:r>
            <a:r>
              <a:rPr lang="ko-KR" altLang="en-US" dirty="0"/>
              <a:t> 박재홍 박기현 </a:t>
            </a:r>
            <a:r>
              <a:rPr lang="ko-KR" altLang="en-US" dirty="0" err="1"/>
              <a:t>알라즈미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74752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UCC</a:t>
            </a:r>
            <a:endParaRPr lang="ko-KR" altLang="en-US" sz="4800" dirty="0"/>
          </a:p>
        </p:txBody>
      </p:sp>
      <p:pic>
        <p:nvPicPr>
          <p:cNvPr id="4" name="홍보영상 음악추가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4450" y="0"/>
            <a:ext cx="9563100" cy="7173150"/>
          </a:xfrm>
        </p:spPr>
      </p:pic>
    </p:spTree>
    <p:extLst>
      <p:ext uri="{BB962C8B-B14F-4D97-AF65-F5344CB8AC3E}">
        <p14:creationId xmlns:p14="http://schemas.microsoft.com/office/powerpoint/2010/main" val="227663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835537" y="1893320"/>
            <a:ext cx="6125583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14000" dirty="0" err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flexus</a:t>
            </a:r>
            <a:endParaRPr lang="en-US" altLang="ko-KR" sz="140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24518" y="768485"/>
            <a:ext cx="69708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 err="1"/>
              <a:t>Flexus</a:t>
            </a:r>
            <a:r>
              <a:rPr lang="en-US" altLang="ko-KR" sz="6000" dirty="0"/>
              <a:t>(</a:t>
            </a:r>
            <a:r>
              <a:rPr lang="ko-KR" altLang="en-US" sz="6000" dirty="0" err="1"/>
              <a:t>플렉서스</a:t>
            </a:r>
            <a:r>
              <a:rPr lang="en-US" altLang="ko-KR" sz="6000" dirty="0"/>
              <a:t>)</a:t>
            </a:r>
            <a:endParaRPr lang="ko-KR" altLang="en-US" sz="6000" dirty="0"/>
          </a:p>
        </p:txBody>
      </p:sp>
      <p:sp>
        <p:nvSpPr>
          <p:cNvPr id="2" name="TextBox 1"/>
          <p:cNvSpPr txBox="1"/>
          <p:nvPr/>
        </p:nvSpPr>
        <p:spPr>
          <a:xfrm>
            <a:off x="7194837" y="1084818"/>
            <a:ext cx="54301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Flexibility + Mouse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5681" y="4509740"/>
            <a:ext cx="3810000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89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기능 소개</a:t>
            </a:r>
            <a:r>
              <a:rPr lang="en-US" altLang="ko-KR" sz="4800" dirty="0"/>
              <a:t> – </a:t>
            </a:r>
            <a:r>
              <a:rPr lang="ko-KR" altLang="en-US" sz="4800" dirty="0"/>
              <a:t>자동 모드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일정 시간을 주기로 마우스의 각도가 서서히 바뀐다</a:t>
            </a:r>
            <a:r>
              <a:rPr lang="en-US" altLang="ko-KR" sz="2400" dirty="0"/>
              <a:t>.(</a:t>
            </a:r>
            <a:r>
              <a:rPr lang="ko-KR" altLang="en-US" sz="2400" dirty="0"/>
              <a:t>경첩과 동일한 메커니즘 사용</a:t>
            </a:r>
            <a:r>
              <a:rPr lang="en-US" altLang="ko-KR" sz="2400" dirty="0"/>
              <a:t>)</a:t>
            </a:r>
          </a:p>
          <a:p>
            <a:pPr marL="0" indent="0">
              <a:buNone/>
            </a:pPr>
            <a:endParaRPr lang="ko-KR" altLang="en-US" sz="2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4" t="14150" r="1500" b="47234"/>
          <a:stretch/>
        </p:blipFill>
        <p:spPr>
          <a:xfrm>
            <a:off x="6147709" y="2859883"/>
            <a:ext cx="4348068" cy="311761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73" t="11752" r="46460" b="68356"/>
          <a:stretch/>
        </p:blipFill>
        <p:spPr>
          <a:xfrm rot="16200000">
            <a:off x="2114200" y="2925097"/>
            <a:ext cx="2979456" cy="312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028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기능 소개 </a:t>
            </a:r>
            <a:r>
              <a:rPr lang="en-US" altLang="ko-KR" sz="4800" dirty="0"/>
              <a:t>– </a:t>
            </a:r>
            <a:r>
              <a:rPr lang="ko-KR" altLang="en-US" sz="4800" dirty="0"/>
              <a:t>수동 모드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400" dirty="0"/>
              <a:t>3</a:t>
            </a:r>
            <a:r>
              <a:rPr lang="ko-KR" altLang="en-US" sz="2400" dirty="0"/>
              <a:t>단 스위치</a:t>
            </a:r>
            <a:endParaRPr lang="en-US" altLang="ko-KR" sz="2400" dirty="0"/>
          </a:p>
          <a:p>
            <a:r>
              <a:rPr lang="ko-KR" altLang="en-US" sz="2400" dirty="0"/>
              <a:t>장시간 사용을 방지하는 알림</a:t>
            </a:r>
            <a:endParaRPr lang="en-US" altLang="ko-KR" sz="2400" dirty="0"/>
          </a:p>
          <a:p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/>
          <a:stretch/>
        </p:blipFill>
        <p:spPr>
          <a:xfrm>
            <a:off x="3212116" y="3191069"/>
            <a:ext cx="5467918" cy="34429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30212" y="5029200"/>
            <a:ext cx="323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  M 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5076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기능 소개</a:t>
            </a:r>
            <a:r>
              <a:rPr lang="en-US" altLang="ko-KR" sz="4800" dirty="0"/>
              <a:t> – </a:t>
            </a:r>
            <a:r>
              <a:rPr lang="ko-KR" altLang="en-US" sz="4800" dirty="0"/>
              <a:t>소프트웨어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sz="3200" dirty="0"/>
              <a:t>자동 모드 기능</a:t>
            </a:r>
            <a:endParaRPr lang="en-US" altLang="ko-KR" sz="3200" dirty="0"/>
          </a:p>
          <a:p>
            <a:pPr marL="0" indent="0">
              <a:buNone/>
            </a:pPr>
            <a:r>
              <a:rPr lang="en-US" altLang="ko-KR" dirty="0"/>
              <a:t>   </a:t>
            </a:r>
            <a:r>
              <a:rPr lang="ko-KR" altLang="en-US" sz="2800" dirty="0"/>
              <a:t>속도 조절</a:t>
            </a:r>
            <a:endParaRPr lang="en-US" altLang="ko-KR" sz="2800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sz="3200" dirty="0"/>
              <a:t>수동 모드 기능</a:t>
            </a:r>
            <a:endParaRPr lang="en-US" altLang="ko-KR" sz="3200" dirty="0"/>
          </a:p>
          <a:p>
            <a:pPr marL="0" indent="0">
              <a:buNone/>
            </a:pPr>
            <a:r>
              <a:rPr lang="ko-KR" altLang="en-US" sz="2800" dirty="0"/>
              <a:t>   알림 불빛 설정</a:t>
            </a:r>
            <a:r>
              <a:rPr lang="en-US" altLang="ko-KR" sz="2800" dirty="0"/>
              <a:t>(</a:t>
            </a:r>
            <a:r>
              <a:rPr lang="ko-KR" altLang="en-US" sz="2800" dirty="0"/>
              <a:t>색깔</a:t>
            </a:r>
            <a:r>
              <a:rPr lang="en-US" altLang="ko-KR" sz="2800" dirty="0"/>
              <a:t>, </a:t>
            </a:r>
            <a:r>
              <a:rPr lang="ko-KR" altLang="en-US" sz="2800" dirty="0"/>
              <a:t>세기</a:t>
            </a:r>
            <a:r>
              <a:rPr lang="en-US" altLang="ko-KR" sz="2800" dirty="0"/>
              <a:t>)</a:t>
            </a:r>
          </a:p>
          <a:p>
            <a:pPr marL="0" indent="0">
              <a:buNone/>
            </a:pPr>
            <a:r>
              <a:rPr lang="ko-KR" altLang="en-US" sz="2800" dirty="0"/>
              <a:t>   알림 시간 설정</a:t>
            </a:r>
            <a:endParaRPr lang="en-US" altLang="ko-KR" sz="2800" dirty="0"/>
          </a:p>
          <a:p>
            <a:pPr marL="0" indent="0">
              <a:buNone/>
            </a:pPr>
            <a:r>
              <a:rPr lang="ko-KR" altLang="en-US" sz="2800" dirty="0"/>
              <a:t>   알림 </a:t>
            </a:r>
            <a:r>
              <a:rPr lang="en-US" altLang="ko-KR" sz="2800" dirty="0"/>
              <a:t>on/off </a:t>
            </a:r>
            <a:r>
              <a:rPr lang="ko-KR" altLang="en-US" sz="2800" dirty="0"/>
              <a:t>설정</a:t>
            </a:r>
            <a:endParaRPr lang="en-US" altLang="ko-KR" sz="2800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008914" y="1690688"/>
            <a:ext cx="54584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36833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전망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674775" y="2187175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2800" dirty="0"/>
              <a:t>많은 컴퓨터 사용자가 앓고있는 문제를 해결</a:t>
            </a:r>
            <a:endParaRPr lang="en-US" altLang="ko-KR" sz="2800" dirty="0"/>
          </a:p>
          <a:p>
            <a:pPr algn="ctr"/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→ </a:t>
            </a:r>
            <a:r>
              <a:rPr lang="ko-KR" altLang="en-US" sz="2800" dirty="0">
                <a:solidFill>
                  <a:srgbClr val="FF0000"/>
                </a:solidFill>
              </a:rPr>
              <a:t>높은 선호도</a:t>
            </a:r>
            <a:r>
              <a:rPr lang="ko-KR" altLang="en-US" sz="2800" dirty="0"/>
              <a:t> 예상</a:t>
            </a:r>
            <a:endParaRPr lang="en-US" altLang="ko-KR" sz="2800" dirty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1762599" y="3743612"/>
            <a:ext cx="9603275" cy="17227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dirty="0"/>
              <a:t>컴퓨터 장시간 사용 회사원</a:t>
            </a:r>
            <a:r>
              <a:rPr lang="en-US" altLang="ko-KR" sz="3200" dirty="0"/>
              <a:t>,</a:t>
            </a:r>
            <a:r>
              <a:rPr lang="ko-KR" altLang="en-US" sz="3200" dirty="0"/>
              <a:t>학생</a:t>
            </a:r>
            <a:endParaRPr lang="en-US" altLang="ko-KR" sz="3200" dirty="0"/>
          </a:p>
          <a:p>
            <a:r>
              <a:rPr lang="ko-KR" altLang="en-US" sz="3200" dirty="0"/>
              <a:t>손목 건강에 유의 할 필요가 있는 사람</a:t>
            </a:r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4854086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51579" y="3051431"/>
            <a:ext cx="9603275" cy="10913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 dirty="0"/>
              <a:t>감사합니다</a:t>
            </a:r>
            <a:r>
              <a:rPr lang="en-US" altLang="ko-KR" sz="4400" dirty="0"/>
              <a:t>!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601622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dirty="0"/>
              <a:t>아이디어 도출 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3200" dirty="0"/>
              <a:t>브레인스토밍 </a:t>
            </a:r>
            <a:endParaRPr lang="en-US" altLang="ko-KR" sz="3200" dirty="0"/>
          </a:p>
          <a:p>
            <a:r>
              <a:rPr lang="en-US" altLang="ko-KR" sz="3200" dirty="0"/>
              <a:t>Why?</a:t>
            </a:r>
          </a:p>
          <a:p>
            <a:r>
              <a:rPr lang="en-US" altLang="ko-KR" sz="3200" dirty="0"/>
              <a:t>How?</a:t>
            </a:r>
          </a:p>
          <a:p>
            <a:r>
              <a:rPr lang="ko-KR" altLang="en-US" sz="3200" dirty="0"/>
              <a:t>모순 분석</a:t>
            </a:r>
            <a:endParaRPr lang="en-US" altLang="ko-KR" sz="3200" dirty="0"/>
          </a:p>
          <a:p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150" y="2093629"/>
            <a:ext cx="5489642" cy="41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816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브레인스토밍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2" t="1642" r="1776" b="956"/>
          <a:stretch/>
        </p:blipFill>
        <p:spPr>
          <a:xfrm>
            <a:off x="2295728" y="2159540"/>
            <a:ext cx="7655668" cy="3414409"/>
          </a:xfrm>
        </p:spPr>
      </p:pic>
    </p:spTree>
    <p:extLst>
      <p:ext uri="{BB962C8B-B14F-4D97-AF65-F5344CB8AC3E}">
        <p14:creationId xmlns:p14="http://schemas.microsoft.com/office/powerpoint/2010/main" val="1350828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손목 터널 증후군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70" y="1946281"/>
            <a:ext cx="4794951" cy="4794951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315" y="2300517"/>
            <a:ext cx="4859594" cy="408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580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Why?</a:t>
            </a:r>
            <a:endParaRPr lang="ko-KR" altLang="en-US" sz="4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ko-KR" altLang="en-US" sz="2800" dirty="0"/>
              <a:t>왜 손목이 아픈가</a:t>
            </a:r>
            <a:r>
              <a:rPr lang="en-US" altLang="ko-KR" sz="2800" dirty="0"/>
              <a:t>?    →    </a:t>
            </a:r>
            <a:r>
              <a:rPr lang="ko-KR" altLang="en-US" sz="2800" dirty="0"/>
              <a:t>수근관</a:t>
            </a:r>
            <a:r>
              <a:rPr lang="en-US" altLang="ko-KR" sz="2800" dirty="0"/>
              <a:t>(</a:t>
            </a:r>
            <a:r>
              <a:rPr lang="ko-KR" altLang="en-US" sz="2800" dirty="0"/>
              <a:t>신경이 지나가는 터널</a:t>
            </a:r>
            <a:r>
              <a:rPr lang="en-US" altLang="ko-KR" sz="2800" dirty="0"/>
              <a:t>)</a:t>
            </a:r>
            <a:r>
              <a:rPr lang="ko-KR" altLang="en-US" sz="2800" dirty="0"/>
              <a:t>의 </a:t>
            </a:r>
            <a:r>
              <a:rPr lang="en-US" altLang="ko-KR" sz="2800" dirty="0"/>
              <a:t>				     </a:t>
            </a:r>
            <a:r>
              <a:rPr lang="ko-KR" altLang="en-US" sz="2800" dirty="0"/>
              <a:t>압박으로 인해</a:t>
            </a:r>
            <a:endParaRPr lang="en-US" altLang="ko-KR" sz="2800" dirty="0"/>
          </a:p>
          <a:p>
            <a:r>
              <a:rPr lang="ko-KR" altLang="en-US" sz="2800" dirty="0"/>
              <a:t>왜 압박이 되는가</a:t>
            </a:r>
            <a:r>
              <a:rPr lang="en-US" altLang="ko-KR" sz="2800" dirty="0"/>
              <a:t>?    →    </a:t>
            </a:r>
            <a:r>
              <a:rPr lang="ko-KR" altLang="en-US" sz="2800" dirty="0"/>
              <a:t>장시간 같은 자세로 오래 사용</a:t>
            </a:r>
            <a:endParaRPr lang="en-US" altLang="ko-KR" sz="2800" dirty="0"/>
          </a:p>
          <a:p>
            <a:r>
              <a:rPr lang="ko-KR" altLang="en-US" sz="2800" dirty="0"/>
              <a:t>결론 </a:t>
            </a:r>
            <a:r>
              <a:rPr lang="en-US" altLang="ko-KR" sz="2800" dirty="0"/>
              <a:t>: </a:t>
            </a:r>
            <a:r>
              <a:rPr lang="ko-KR" altLang="en-US" sz="2800" dirty="0"/>
              <a:t>다양한 자세로 마우스를 사용하게 유도해 손목에 가는 부담을 줄이고 터널 증후군도 예방하자</a:t>
            </a:r>
          </a:p>
        </p:txBody>
      </p:sp>
    </p:spTree>
    <p:extLst>
      <p:ext uri="{BB962C8B-B14F-4D97-AF65-F5344CB8AC3E}">
        <p14:creationId xmlns:p14="http://schemas.microsoft.com/office/powerpoint/2010/main" val="1789899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How?</a:t>
            </a:r>
            <a:endParaRPr lang="ko-KR" altLang="en-US" sz="4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2830" y="1977963"/>
            <a:ext cx="4735749" cy="1390181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sz="2400" dirty="0"/>
              <a:t>마우스를 잡는 자세를         </a:t>
            </a:r>
            <a:endParaRPr lang="en-US" altLang="ko-KR" sz="2400" dirty="0"/>
          </a:p>
          <a:p>
            <a:pPr marL="0" indent="0" algn="ctr">
              <a:buNone/>
            </a:pPr>
            <a:r>
              <a:rPr lang="ko-KR" altLang="en-US" sz="2400" dirty="0"/>
              <a:t>어떻게 하면 바꿀 수 있을까</a:t>
            </a:r>
            <a:r>
              <a:rPr lang="en-US" altLang="ko-KR" sz="2400" dirty="0"/>
              <a:t>? </a:t>
            </a:r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094" y="3492353"/>
            <a:ext cx="4794241" cy="31903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237378" y="1976801"/>
            <a:ext cx="4087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마우스와 지면 간의 </a:t>
            </a:r>
            <a:endParaRPr lang="en-US" altLang="ko-KR" sz="2400" dirty="0"/>
          </a:p>
          <a:p>
            <a:pPr algn="ctr"/>
            <a:r>
              <a:rPr lang="ko-KR" altLang="en-US" sz="2400" dirty="0"/>
              <a:t>각도를 바꿔보자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7" name="화살표: 오른쪽 6"/>
          <p:cNvSpPr/>
          <p:nvPr/>
        </p:nvSpPr>
        <p:spPr>
          <a:xfrm>
            <a:off x="5565357" y="2066422"/>
            <a:ext cx="1375717" cy="65175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4912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11" b="13437"/>
          <a:stretch/>
        </p:blipFill>
        <p:spPr>
          <a:xfrm>
            <a:off x="6893280" y="3340359"/>
            <a:ext cx="2926334" cy="272453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65" b="9147"/>
          <a:stretch/>
        </p:blipFill>
        <p:spPr>
          <a:xfrm>
            <a:off x="1647803" y="3340359"/>
            <a:ext cx="3127109" cy="310709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모순 분석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51579" y="1991923"/>
            <a:ext cx="9603275" cy="523187"/>
          </a:xfrm>
        </p:spPr>
        <p:txBody>
          <a:bodyPr>
            <a:normAutofit lnSpcReduction="10000"/>
          </a:bodyPr>
          <a:lstStyle/>
          <a:p>
            <a:r>
              <a:rPr lang="ko-KR" altLang="en-US" sz="2400" dirty="0"/>
              <a:t>마우스와 </a:t>
            </a:r>
            <a:r>
              <a:rPr lang="ko-KR" altLang="en-US" sz="2400" u="sng" dirty="0"/>
              <a:t>지면이 이루는 각도가 크면</a:t>
            </a:r>
            <a:r>
              <a:rPr lang="en-US" altLang="ko-KR" sz="2400" u="sng" dirty="0"/>
              <a:t>,</a:t>
            </a:r>
            <a:r>
              <a:rPr lang="en-US" altLang="ko-KR" sz="2400" dirty="0"/>
              <a:t>  </a:t>
            </a:r>
            <a:r>
              <a:rPr lang="ko-KR" altLang="en-US" sz="2400" u="sng" dirty="0"/>
              <a:t>사용하기 불편하다</a:t>
            </a:r>
            <a:r>
              <a:rPr lang="en-US" altLang="ko-KR" sz="2400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2112133" y="2515110"/>
            <a:ext cx="2198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마우스</a:t>
            </a:r>
            <a:r>
              <a:rPr lang="en-US" altLang="ko-KR" dirty="0"/>
              <a:t>-</a:t>
            </a:r>
            <a:r>
              <a:rPr lang="ko-KR" altLang="en-US" dirty="0"/>
              <a:t>지면</a:t>
            </a:r>
            <a:endParaRPr lang="en-US" altLang="ko-KR" dirty="0"/>
          </a:p>
          <a:p>
            <a:pPr algn="ctr"/>
            <a:r>
              <a:rPr lang="ko-KR" altLang="en-US" dirty="0"/>
              <a:t>각도가 작은 마우스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18894" y="2515110"/>
            <a:ext cx="2675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마우스</a:t>
            </a:r>
            <a:r>
              <a:rPr lang="en-US" altLang="ko-KR" dirty="0"/>
              <a:t>-</a:t>
            </a:r>
            <a:r>
              <a:rPr lang="ko-KR" altLang="en-US" dirty="0"/>
              <a:t>지면</a:t>
            </a:r>
            <a:endParaRPr lang="en-US" altLang="ko-KR" dirty="0"/>
          </a:p>
          <a:p>
            <a:pPr algn="ctr"/>
            <a:r>
              <a:rPr lang="ko-KR" altLang="en-US" dirty="0"/>
              <a:t>각도가 큰 마우스</a:t>
            </a:r>
          </a:p>
        </p:txBody>
      </p:sp>
    </p:spTree>
    <p:extLst>
      <p:ext uri="{BB962C8B-B14F-4D97-AF65-F5344CB8AC3E}">
        <p14:creationId xmlns:p14="http://schemas.microsoft.com/office/powerpoint/2010/main" val="804348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실제 사례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426" y="2178469"/>
            <a:ext cx="5572903" cy="367716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276" y="1998379"/>
            <a:ext cx="3202441" cy="385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5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모순 분석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25297" y="1853754"/>
            <a:ext cx="6142265" cy="373569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r>
              <a:rPr lang="en-US" altLang="ko-KR" dirty="0"/>
              <a:t>“</a:t>
            </a:r>
            <a:r>
              <a:rPr lang="ko-KR" altLang="en-US" dirty="0"/>
              <a:t>익숙한 조작을 위해 마우스</a:t>
            </a:r>
            <a:r>
              <a:rPr lang="en-US" altLang="ko-KR" dirty="0"/>
              <a:t>-</a:t>
            </a:r>
            <a:r>
              <a:rPr lang="ko-KR" altLang="en-US" dirty="0"/>
              <a:t>지면 각도가 작은</a:t>
            </a:r>
            <a:r>
              <a:rPr lang="en-US" altLang="ko-KR" dirty="0"/>
              <a:t>, </a:t>
            </a:r>
          </a:p>
          <a:p>
            <a:pPr marL="0" indent="0">
              <a:buNone/>
            </a:pPr>
            <a:r>
              <a:rPr lang="ko-KR" altLang="en-US" dirty="0"/>
              <a:t>손목 부담 경감을 위해 마우스</a:t>
            </a:r>
            <a:r>
              <a:rPr lang="en-US" altLang="ko-KR" dirty="0"/>
              <a:t>-</a:t>
            </a:r>
            <a:r>
              <a:rPr lang="ko-KR" altLang="en-US" dirty="0"/>
              <a:t>지면 각도가 큰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r>
              <a:rPr lang="ko-KR" altLang="en-US" dirty="0"/>
              <a:t>마우스를 개발하자</a:t>
            </a:r>
            <a:r>
              <a:rPr lang="en-US" altLang="ko-KR" dirty="0"/>
              <a:t>.”</a:t>
            </a:r>
          </a:p>
          <a:p>
            <a:endParaRPr lang="ko-KR" altLang="en-US" sz="1000" dirty="0"/>
          </a:p>
        </p:txBody>
      </p:sp>
      <p:sp>
        <p:nvSpPr>
          <p:cNvPr id="4" name="직사각형 3"/>
          <p:cNvSpPr/>
          <p:nvPr/>
        </p:nvSpPr>
        <p:spPr>
          <a:xfrm>
            <a:off x="1104900" y="2324101"/>
            <a:ext cx="2311940" cy="13144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조작이 간편하면서 손목이 편한 마우스를 만들자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76725" y="1427957"/>
            <a:ext cx="2405021" cy="10104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손목 부담↓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276724" y="3340498"/>
            <a:ext cx="2405022" cy="8664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사용감</a:t>
            </a:r>
            <a:r>
              <a:rPr lang="ko-KR" altLang="en-US" dirty="0">
                <a:solidFill>
                  <a:schemeClr val="tx1"/>
                </a:solidFill>
              </a:rPr>
              <a:t> ↑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362950" y="1338263"/>
            <a:ext cx="2390775" cy="11001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마우스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지면 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큰 각도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362950" y="3270726"/>
            <a:ext cx="2390775" cy="93622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마우스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지면 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작은 각도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871996" y="883523"/>
            <a:ext cx="180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필수조건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984392" y="84324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제약조건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752877" y="2635739"/>
            <a:ext cx="151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모순 </a:t>
            </a:r>
            <a:r>
              <a:rPr lang="en-US" altLang="ko-KR" dirty="0"/>
              <a:t>(</a:t>
            </a:r>
            <a:r>
              <a:rPr lang="ko-KR" altLang="en-US" dirty="0"/>
              <a:t>물리적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44"/>
          <a:stretch/>
        </p:blipFill>
        <p:spPr>
          <a:xfrm>
            <a:off x="8002667" y="4472609"/>
            <a:ext cx="2751058" cy="2066979"/>
          </a:xfrm>
          <a:prstGeom prst="rect">
            <a:avLst/>
          </a:prstGeom>
        </p:spPr>
      </p:pic>
      <p:cxnSp>
        <p:nvCxnSpPr>
          <p:cNvPr id="15" name="직선 화살표 연결선 14"/>
          <p:cNvCxnSpPr/>
          <p:nvPr/>
        </p:nvCxnSpPr>
        <p:spPr>
          <a:xfrm flipV="1">
            <a:off x="3416840" y="2015732"/>
            <a:ext cx="727143" cy="824745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3416840" y="2981326"/>
            <a:ext cx="688232" cy="819203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stCxn id="7" idx="1"/>
          </p:cNvCxnSpPr>
          <p:nvPr/>
        </p:nvCxnSpPr>
        <p:spPr>
          <a:xfrm flipH="1">
            <a:off x="6935821" y="1888332"/>
            <a:ext cx="1427129" cy="0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 flipH="1">
            <a:off x="6935821" y="3665657"/>
            <a:ext cx="1427129" cy="0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7" idx="2"/>
          </p:cNvCxnSpPr>
          <p:nvPr/>
        </p:nvCxnSpPr>
        <p:spPr>
          <a:xfrm flipH="1">
            <a:off x="9558337" y="2438401"/>
            <a:ext cx="1" cy="742544"/>
          </a:xfrm>
          <a:prstGeom prst="straightConnector1">
            <a:avLst/>
          </a:prstGeom>
          <a:ln w="635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260536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694</TotalTime>
  <Words>243</Words>
  <Application>Microsoft Office PowerPoint</Application>
  <PresentationFormat>와이드스크린</PresentationFormat>
  <Paragraphs>82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Gill Sans MT</vt:lpstr>
      <vt:lpstr>갤러리</vt:lpstr>
      <vt:lpstr>손목이 편한 마우스</vt:lpstr>
      <vt:lpstr>아이디어 도출 과정</vt:lpstr>
      <vt:lpstr>브레인스토밍</vt:lpstr>
      <vt:lpstr>손목 터널 증후군</vt:lpstr>
      <vt:lpstr>Why?</vt:lpstr>
      <vt:lpstr>How?</vt:lpstr>
      <vt:lpstr>모순 분석</vt:lpstr>
      <vt:lpstr>실제 사례</vt:lpstr>
      <vt:lpstr>모순 분석</vt:lpstr>
      <vt:lpstr>UCC</vt:lpstr>
      <vt:lpstr>PowerPoint 프레젠테이션</vt:lpstr>
      <vt:lpstr>기능 소개 – 자동 모드</vt:lpstr>
      <vt:lpstr>기능 소개 – 수동 모드</vt:lpstr>
      <vt:lpstr>기능 소개 – 소프트웨어</vt:lpstr>
      <vt:lpstr>전망</vt:lpstr>
      <vt:lpstr>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gyujin</dc:creator>
  <cp:lastModifiedBy>gyujin</cp:lastModifiedBy>
  <cp:revision>107</cp:revision>
  <dcterms:created xsi:type="dcterms:W3CDTF">2016-12-07T05:27:16Z</dcterms:created>
  <dcterms:modified xsi:type="dcterms:W3CDTF">2016-12-12T03:18:48Z</dcterms:modified>
</cp:coreProperties>
</file>

<file path=docProps/thumbnail.jpeg>
</file>